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F412D-CD06-EC42-E461-584886849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1F7980-4FEE-EF76-7334-9F7B06E2C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0AB960-A981-06E2-F20C-0867C93F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6F6E36-15EE-9BD3-1F16-D8F1D58C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626C6-A9C4-6857-F57D-B0FD8FE5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E29C9-2585-FB24-C97D-B3792D98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CB546C-EE3E-D9EC-673D-C702D0829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4D342-7638-6051-3E8D-EDFD4059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BA414C-BCD0-925B-DD52-72FFE91F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CF719-0C3B-34E8-03F5-E249A60E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9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98442B-DA8F-5FF8-2936-3EDD6E732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A659BC-CCC6-BA8E-0F35-956F90D9F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021E38-238C-CD75-AFEB-2DBC75E7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534A2C-E6FB-74F1-D2C5-00A5315B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33B581-6D4A-7294-FB78-40E6F91D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61C07-0CE9-907C-F357-238C9219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DE4708-7FB4-9937-DDAC-18C21E59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75F910-1987-D73C-67C8-734DFDC8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42BE8A-6B7F-3EA9-6B65-C6694D42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74B9F1-1605-0658-519A-171B1796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8E73F-9375-AF09-B3ED-C5AC36A3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025DA3-936A-BB8C-12D6-2966FB55A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58ED97-5969-414A-5203-F5DA87E7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B304DE-4905-7D01-DF49-61335C293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CD822-7087-BF26-DC78-12FD7331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6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5DA32-BAD3-BAA2-F4D8-0F53C268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1EA315-FFA8-27D7-3786-D8982CBFC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9B0072-91A6-2554-6CA5-D2F6CD45F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E0D45C-9CA4-8484-E62E-0503EC95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9E8025-FA58-E113-22F1-946FFA96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69A7DE-E9FC-0357-16E7-ED67B9ED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F37B0-8EB9-47FF-88D9-BCC50CCA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8315FD-E47A-E779-6A0E-DB02535B0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72DE4D-2AC9-8604-3280-74BBBDC60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30EC6E-B67A-FD10-050D-E2E280BEF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E3BBA9D-B1BD-9FCD-CC66-24ECC40D6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4BEFFC-A2E7-9382-2B5A-7DA6C99B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2C88A05-B0A0-E2E8-CD5E-C6A64EEE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A4485D-E229-E7F9-3671-CE90CC9D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6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BA937-D9D2-CD62-C33D-90BF4BFE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269907-6759-7BBF-30BA-6C97F96B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B7547C-488D-2073-A116-C3D5D7E57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16A01F-ABEE-1096-9A42-DDB8036F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8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0E64CCF-D800-04A1-FE47-828C59362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EB6D47-2A30-F868-D078-4722B9248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0CDEBF-CA48-FB26-DF39-71DAF5AC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4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6C09F-45D5-1F6B-47FC-B69E6385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E7D906-8457-9C58-6061-45A1BB03C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D384A1-0F27-E3A2-27D9-C2BB7ACA5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E2AF9F-1170-384C-8DC6-8353A62A1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D2E33F-9012-C9FF-2259-F8EA8421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02B09E-AC89-DB9E-ADF8-872F7B63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9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D471E-BB01-D0B1-2A8A-6AF24599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40263F-56D9-BDA9-3A46-4AF34E188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597873-31C7-6D29-7588-397A5DFF8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08BCE9-8067-FBC1-51F1-932719BC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C34B16-7DC3-5CD6-A4C1-A988642D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CF868B-BDC1-3FF9-52C4-6E59398C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6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02CF2C0-93F5-FCCC-7CE0-C7900FFC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830E99-9CF3-30F7-25FA-09C2AF3C8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0AE8FF-4A4F-A9AB-B00D-48FA76A9A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50FB13-FE38-4BAD-A5F2-E43EC05CD4C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00CA49-4F3E-2B06-72D4-67723A4E7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87B72C-31AA-D753-4459-005CFC06B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5F747E-21F1-4A5B-A415-A9DF9CFF00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6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81BB21-08D5-DC33-FB74-A752E32C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56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FF2DBC-34EC-1A31-32B9-A96841AC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1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C120EA-116B-E8B1-5708-24D43143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6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50705E-C3A4-8EB6-7C60-C05CE41F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04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2DDFBA-5B63-3C05-C56B-1B321D6D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23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69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298EB1-2A05-6967-D260-4B06DEB7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8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07F0DE-9AEB-A132-67CB-325708C4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0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EF71D7-8AC7-3D5B-E99E-E8E6A5FD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5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135EB8-9594-0265-2ED6-B9EE1502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6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3B6C0C-8E6C-8B69-964A-ED9BA280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154CB0-5880-78F4-435B-84B541DC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5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55071E-AEAC-3DE4-7CA9-10DDB899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3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A9BBDE-17F4-ECCA-EE72-79A081E0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3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B90E3F-7708-C04F-B5ED-81275F4F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44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98F98E-5C31-0680-F2F9-BC0881C7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9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DF1AFE-A7A4-F263-5D7A-1AD204A8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2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27C90F-7F02-FF83-CB35-0980B77D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53" y="0"/>
            <a:ext cx="6505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811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0</Words>
  <Application>Microsoft Office PowerPoint</Application>
  <PresentationFormat>Panorámica</PresentationFormat>
  <Paragraphs>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1</cp:revision>
  <dcterms:created xsi:type="dcterms:W3CDTF">2025-03-19T00:47:26Z</dcterms:created>
  <dcterms:modified xsi:type="dcterms:W3CDTF">2025-03-19T03:13:26Z</dcterms:modified>
</cp:coreProperties>
</file>